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5" r:id="rId1"/>
    <p:sldMasterId id="2147486605" r:id="rId2"/>
  </p:sldMasterIdLst>
  <p:notesMasterIdLst>
    <p:notesMasterId r:id="rId12"/>
  </p:notesMasterIdLst>
  <p:sldIdLst>
    <p:sldId id="990" r:id="rId3"/>
    <p:sldId id="991" r:id="rId4"/>
    <p:sldId id="992" r:id="rId5"/>
    <p:sldId id="993" r:id="rId6"/>
    <p:sldId id="994" r:id="rId7"/>
    <p:sldId id="995" r:id="rId8"/>
    <p:sldId id="996" r:id="rId9"/>
    <p:sldId id="997" r:id="rId10"/>
    <p:sldId id="99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1" autoAdjust="0"/>
    <p:restoredTop sz="86343" autoAdjust="0"/>
  </p:normalViewPr>
  <p:slideViewPr>
    <p:cSldViewPr>
      <p:cViewPr>
        <p:scale>
          <a:sx n="52" d="100"/>
          <a:sy n="52" d="100"/>
        </p:scale>
        <p:origin x="-1098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31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44903-B6A4-B347-81CD-051AA1E7CB53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E64AE-7D2A-BA42-9739-5E86D1506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50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A5370-5949-014D-81C9-F2547490DBE9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1355-1A39-4543-9C83-FE9FCC95A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54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48612-E516-F94D-ADF1-1D1310D13113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3DEA7-2A49-5B4D-9604-9B67D6045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929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5B9A-57A9-3E44-8C6E-BC0463C93627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8CD85-AF30-BD4C-9A7A-49B28DDB7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20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290F3-ED6F-FF45-9A0E-2CDE2DCD78C4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321FF-0744-FB4C-B5EC-8545A1187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96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921B-8044-554D-8458-78D8DC20B1D2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D850E-C723-094E-A770-AA53BAE48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99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8AE3-7B6E-A44A-B970-5BCA59266563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92B60-F002-FB4B-84AC-BA613B1A4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43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B3C73-5A87-3E4A-9E75-674BCD3AD1D6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C93D7-C6DE-F849-BB7E-A3BF5E321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22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B236B-6F38-4845-90B7-84FA37F48DC4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B926B-E05B-0745-8212-AFF63641F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0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6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D16FF-8E22-F94C-BB95-346632F13178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E17A7-D2F2-A241-9E70-C9F27B33A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68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2C438-DE53-DA45-B3E1-7B197773467C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26115-B6E0-F34B-A487-BDE5EB5A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7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6EA956E-010D-FF44-A74E-5046FEEAA601}" type="datetime1">
              <a:rPr lang="en-US" altLang="zh-CN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7/25/2021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6" r:id="rId1"/>
    <p:sldLayoutId id="2147486377" r:id="rId2"/>
    <p:sldLayoutId id="2147486378" r:id="rId3"/>
    <p:sldLayoutId id="2147486379" r:id="rId4"/>
    <p:sldLayoutId id="2147486380" r:id="rId5"/>
    <p:sldLayoutId id="2147486381" r:id="rId6"/>
    <p:sldLayoutId id="2147486382" r:id="rId7"/>
    <p:sldLayoutId id="2147486383" r:id="rId8"/>
    <p:sldLayoutId id="2147486384" r:id="rId9"/>
    <p:sldLayoutId id="214748638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788AD2-4A1D-1746-B58A-D6F6156CEA46}" type="datetimeFigureOut">
              <a:rPr lang="en-US"/>
              <a:pPr>
                <a:defRPr/>
              </a:pPr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27D17DE-F46D-124F-BBEB-343C7A970B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0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06" r:id="rId1"/>
    <p:sldLayoutId id="2147486607" r:id="rId2"/>
    <p:sldLayoutId id="2147486608" r:id="rId3"/>
    <p:sldLayoutId id="2147486609" r:id="rId4"/>
    <p:sldLayoutId id="2147486610" r:id="rId5"/>
    <p:sldLayoutId id="2147486611" r:id="rId6"/>
    <p:sldLayoutId id="2147486612" r:id="rId7"/>
    <p:sldLayoutId id="2147486613" r:id="rId8"/>
    <p:sldLayoutId id="2147486614" r:id="rId9"/>
    <p:sldLayoutId id="2147486615" r:id="rId10"/>
    <p:sldLayoutId id="2147486616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3" descr="Slid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9DC899A-A37C-9540-82F7-42C62A0CBBAC}"/>
              </a:ext>
            </a:extLst>
          </p:cNvPr>
          <p:cNvSpPr txBox="1"/>
          <p:nvPr/>
        </p:nvSpPr>
        <p:spPr>
          <a:xfrm>
            <a:off x="1245703" y="5022574"/>
            <a:ext cx="7122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Sometimes I don’t understand why there are sufferings.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Why don’t you take them away,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those countless dark nights?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Slid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5A69503-B723-364D-8660-2A03FAE89D19}"/>
              </a:ext>
            </a:extLst>
          </p:cNvPr>
          <p:cNvSpPr txBox="1"/>
          <p:nvPr/>
        </p:nvSpPr>
        <p:spPr>
          <a:xfrm>
            <a:off x="887895" y="5075583"/>
            <a:ext cx="64397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Sometimes I don’t know how to pray unceasingly 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Dear Holy Spirit, please lift me up,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and strengthen me to carry 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3DE41A-3984-BA47-9639-128115174D4B}"/>
              </a:ext>
            </a:extLst>
          </p:cNvPr>
          <p:cNvSpPr txBox="1"/>
          <p:nvPr/>
        </p:nvSpPr>
        <p:spPr>
          <a:xfrm>
            <a:off x="1033668" y="5115339"/>
            <a:ext cx="755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Though the night seems endless, I believe you still love me.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You give me strength, give me hope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 to see the light ahead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Slid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A1462E-4F63-D348-89C5-04066405A9F5}"/>
              </a:ext>
            </a:extLst>
          </p:cNvPr>
          <p:cNvSpPr txBox="1"/>
          <p:nvPr/>
        </p:nvSpPr>
        <p:spPr>
          <a:xfrm>
            <a:off x="1033668" y="5115339"/>
            <a:ext cx="66418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I raise hands praise you and worship amid suffering.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Never give up, never lose heart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Your love makes me strong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9DC899A-A37C-9540-82F7-42C62A0CBBAC}"/>
              </a:ext>
            </a:extLst>
          </p:cNvPr>
          <p:cNvSpPr txBox="1"/>
          <p:nvPr/>
        </p:nvSpPr>
        <p:spPr>
          <a:xfrm>
            <a:off x="1245703" y="5022574"/>
            <a:ext cx="7122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Sometimes I don’t understand why there are sufferings.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Why don’t you take them away,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those countless dark nights?</a:t>
            </a:r>
          </a:p>
        </p:txBody>
      </p:sp>
    </p:spTree>
    <p:extLst>
      <p:ext uri="{BB962C8B-B14F-4D97-AF65-F5344CB8AC3E}">
        <p14:creationId xmlns:p14="http://schemas.microsoft.com/office/powerpoint/2010/main" val="12079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Slid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5A69503-B723-364D-8660-2A03FAE89D19}"/>
              </a:ext>
            </a:extLst>
          </p:cNvPr>
          <p:cNvSpPr txBox="1"/>
          <p:nvPr/>
        </p:nvSpPr>
        <p:spPr>
          <a:xfrm>
            <a:off x="887895" y="5075583"/>
            <a:ext cx="64397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Sometimes I don’t know how to pray unceasingly 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Dear Holy Spirit, please lift me up,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and strengthen me to carry on.</a:t>
            </a:r>
          </a:p>
        </p:txBody>
      </p:sp>
    </p:spTree>
    <p:extLst>
      <p:ext uri="{BB962C8B-B14F-4D97-AF65-F5344CB8AC3E}">
        <p14:creationId xmlns:p14="http://schemas.microsoft.com/office/powerpoint/2010/main" val="201636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33DE41A-3984-BA47-9639-128115174D4B}"/>
              </a:ext>
            </a:extLst>
          </p:cNvPr>
          <p:cNvSpPr txBox="1"/>
          <p:nvPr/>
        </p:nvSpPr>
        <p:spPr>
          <a:xfrm>
            <a:off x="1033668" y="5115339"/>
            <a:ext cx="755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Though the night seems endless, I believe you still love me.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You give me strength, give me hope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 to see the light ahead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166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Slid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8A1462E-4F63-D348-89C5-04066405A9F5}"/>
              </a:ext>
            </a:extLst>
          </p:cNvPr>
          <p:cNvSpPr txBox="1"/>
          <p:nvPr/>
        </p:nvSpPr>
        <p:spPr>
          <a:xfrm>
            <a:off x="1033668" y="5115339"/>
            <a:ext cx="66418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I raise hands praise you and worship amid suffering.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Never give up, never lose heart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charset="0"/>
                <a:ea typeface="ＭＳ Ｐゴシック" charset="0"/>
              </a:rPr>
              <a:t>Your love makes me strong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59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2323</TotalTime>
  <Words>192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主题​​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511</cp:revision>
  <cp:lastPrinted>1601-01-01T00:00:00Z</cp:lastPrinted>
  <dcterms:created xsi:type="dcterms:W3CDTF">1601-01-01T00:00:00Z</dcterms:created>
  <dcterms:modified xsi:type="dcterms:W3CDTF">2021-07-25T15:44:53Z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